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3"/>
  </p:notesMasterIdLst>
  <p:sldIdLst>
    <p:sldId id="257" r:id="rId2"/>
    <p:sldId id="271" r:id="rId3"/>
    <p:sldId id="272" r:id="rId4"/>
    <p:sldId id="273" r:id="rId5"/>
    <p:sldId id="279" r:id="rId6"/>
    <p:sldId id="278" r:id="rId7"/>
    <p:sldId id="277" r:id="rId8"/>
    <p:sldId id="276" r:id="rId9"/>
    <p:sldId id="275" r:id="rId10"/>
    <p:sldId id="274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https://www.cloudskillsboost.google/paths/183/course_templates/985/labs/515627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9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527030-0178-A6BA-47C3-C321DDCC3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09" y="789281"/>
            <a:ext cx="547163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44BC7-1C41-22EC-5E24-F1EC45DB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42" y="144011"/>
            <a:ext cx="7130716" cy="65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7D205-8220-5C41-29D7-F4E14D4F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3" y="1171074"/>
            <a:ext cx="11819074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75B78-CE8B-DC9E-56E4-13B861FA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9" y="54630"/>
            <a:ext cx="9604903" cy="67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1A3F3-6013-FF69-968C-D6B75D03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76" y="2119330"/>
            <a:ext cx="10609649" cy="26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95FC4-F043-F804-3DAF-57FB2714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5" y="1064839"/>
            <a:ext cx="10524330" cy="47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2C4F3-CFBF-0DC3-4B3A-F8743538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1" y="336885"/>
            <a:ext cx="10496919" cy="61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310AC-46FF-CB23-B016-30747B93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52" y="1076999"/>
            <a:ext cx="10269496" cy="47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0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C0A32-396D-58FF-2EDB-ED73F1E7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89" y="276727"/>
            <a:ext cx="9923823" cy="6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63A18-0591-DCEE-8659-6F080CF9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72" y="275067"/>
            <a:ext cx="9754057" cy="63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7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12935</TotalTime>
  <Words>41</Words>
  <Application>Microsoft Office PowerPoint</Application>
  <PresentationFormat>Widescreen</PresentationFormat>
  <Paragraphs>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20</cp:revision>
  <dcterms:created xsi:type="dcterms:W3CDTF">2024-06-30T01:37:58Z</dcterms:created>
  <dcterms:modified xsi:type="dcterms:W3CDTF">2024-12-29T19:26:57Z</dcterms:modified>
</cp:coreProperties>
</file>